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950" r:id="rId2"/>
    <p:sldId id="1344" r:id="rId3"/>
    <p:sldId id="332" r:id="rId4"/>
    <p:sldId id="454" r:id="rId5"/>
    <p:sldId id="455" r:id="rId6"/>
    <p:sldId id="457" r:id="rId7"/>
    <p:sldId id="456" r:id="rId8"/>
    <p:sldId id="463" r:id="rId9"/>
    <p:sldId id="458" r:id="rId10"/>
    <p:sldId id="459" r:id="rId11"/>
    <p:sldId id="460" r:id="rId12"/>
    <p:sldId id="518" r:id="rId13"/>
    <p:sldId id="523" r:id="rId14"/>
    <p:sldId id="520" r:id="rId15"/>
    <p:sldId id="524" r:id="rId16"/>
    <p:sldId id="521" r:id="rId17"/>
    <p:sldId id="525" r:id="rId18"/>
    <p:sldId id="526" r:id="rId19"/>
    <p:sldId id="522" r:id="rId20"/>
    <p:sldId id="527" r:id="rId21"/>
    <p:sldId id="528" r:id="rId22"/>
    <p:sldId id="1378" r:id="rId23"/>
    <p:sldId id="642" r:id="rId24"/>
    <p:sldId id="643" r:id="rId25"/>
    <p:sldId id="644" r:id="rId26"/>
    <p:sldId id="645" r:id="rId27"/>
    <p:sldId id="954" r:id="rId28"/>
    <p:sldId id="1240" r:id="rId29"/>
    <p:sldId id="256" r:id="rId30"/>
    <p:sldId id="257" r:id="rId31"/>
    <p:sldId id="1237" r:id="rId32"/>
    <p:sldId id="1238" r:id="rId33"/>
    <p:sldId id="1336" r:id="rId34"/>
    <p:sldId id="1281" r:id="rId35"/>
    <p:sldId id="1377" r:id="rId36"/>
    <p:sldId id="1339" r:id="rId37"/>
    <p:sldId id="94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378"/>
            <p14:sldId id="642"/>
            <p14:sldId id="643"/>
            <p14:sldId id="644"/>
            <p14:sldId id="645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September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Thank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7169680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Aaron Moses | Chuck Butler | Dante Bowe | Enrique Holmes | Jesse Cline | Maryanne J. George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Aaron Moses Chiriboga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Holmeboy</a:t>
            </a:r>
            <a:r>
              <a:rPr lang="en-GB" sz="1200" dirty="0">
                <a:solidFill>
                  <a:schemeClr val="bg1"/>
                </a:solidFill>
              </a:rPr>
              <a:t> Music Group; Jesse Cline Publishing Designee; Jord A Lil Music; Bethel Worship Publishing; Heritage Worship Music Publishing; Maverick City Publishing; MJ George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Wandering into the night wanting a place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weary soul this bag of bones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try with all of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just can't win the fight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slowly drifting a vagabond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just when I ran out of the road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met a man I didn't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 told me that I was not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cannot deny what I've 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Got no choice but to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doubts are </a:t>
            </a:r>
            <a:r>
              <a:rPr lang="en-GB" sz="3600" dirty="0" err="1">
                <a:solidFill>
                  <a:schemeClr val="bg1"/>
                </a:solidFill>
              </a:rPr>
              <a:t>burnin</a:t>
            </a:r>
            <a:r>
              <a:rPr lang="en-GB" sz="3600" dirty="0">
                <a:solidFill>
                  <a:schemeClr val="bg1"/>
                </a:solidFill>
              </a:rPr>
              <a:t>' like ashes in the wind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long to my old friends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Burden and bitterness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just keep them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Nah you </a:t>
            </a:r>
            <a:r>
              <a:rPr lang="en-GB" sz="3600" dirty="0" err="1">
                <a:solidFill>
                  <a:schemeClr val="bg1"/>
                </a:solidFill>
              </a:rPr>
              <a:t>ain't</a:t>
            </a:r>
            <a:r>
              <a:rPr lang="en-GB" sz="3600" dirty="0">
                <a:solidFill>
                  <a:schemeClr val="bg1"/>
                </a:solidFill>
              </a:rPr>
              <a:t> welcome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now till I walk streets of gold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sing of how You saved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wayward son has found his way back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4717</TotalTime>
  <Words>1066</Words>
  <Application>Microsoft Office PowerPoint</Application>
  <PresentationFormat>On-screen Show (4:3)</PresentationFormat>
  <Paragraphs>187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158</cp:revision>
  <dcterms:created xsi:type="dcterms:W3CDTF">2024-09-27T16:56:29Z</dcterms:created>
  <dcterms:modified xsi:type="dcterms:W3CDTF">2025-09-08T10:27:25Z</dcterms:modified>
</cp:coreProperties>
</file>